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77" r:id="rId5"/>
    <p:sldId id="276" r:id="rId6"/>
    <p:sldId id="278" r:id="rId7"/>
    <p:sldId id="279" r:id="rId8"/>
    <p:sldId id="259" r:id="rId9"/>
    <p:sldId id="260" r:id="rId10"/>
    <p:sldId id="264" r:id="rId11"/>
    <p:sldId id="266" r:id="rId12"/>
    <p:sldId id="267" r:id="rId13"/>
    <p:sldId id="268" r:id="rId14"/>
    <p:sldId id="270" r:id="rId15"/>
    <p:sldId id="271" r:id="rId16"/>
    <p:sldId id="280" r:id="rId17"/>
    <p:sldId id="283" r:id="rId18"/>
    <p:sldId id="281" r:id="rId19"/>
    <p:sldId id="272" r:id="rId20"/>
    <p:sldId id="282" r:id="rId21"/>
    <p:sldId id="275" r:id="rId22"/>
    <p:sldId id="262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0" autoAdjust="0"/>
    <p:restoredTop sz="94660"/>
  </p:normalViewPr>
  <p:slideViewPr>
    <p:cSldViewPr>
      <p:cViewPr>
        <p:scale>
          <a:sx n="100" d="100"/>
          <a:sy n="100" d="100"/>
        </p:scale>
        <p:origin x="-480" y="6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9139D-B2DE-43B9-A5E7-6A15982F6D9F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E58FF-F10A-4BCA-BB6E-712C4227A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77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E58FF-F10A-4BCA-BB6E-712C4227A9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4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986DB36-FA7A-4B10-905A-B4BDDFC056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961099A-4C90-4738-8FFB-1C1483D69A38}" type="datetimeFigureOut">
              <a:rPr lang="ko-KR" altLang="en-US" smtClean="0"/>
              <a:t>2016-06-06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54458" y="2060848"/>
            <a:ext cx="65742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네트워크 프로그래밍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63974" y="3068960"/>
            <a:ext cx="49552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프로젝트 최종 발표</a:t>
            </a:r>
            <a:endParaRPr lang="en-US" altLang="ko-KR" sz="4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20008" y="4797152"/>
            <a:ext cx="2805640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n-US" altLang="ko-KR" sz="28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  <a:p>
            <a:pPr algn="r"/>
            <a:r>
              <a:rPr lang="en-US" altLang="ko-KR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20122360 </a:t>
            </a:r>
            <a:r>
              <a:rPr lang="ko-KR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김주열</a:t>
            </a:r>
            <a:endParaRPr lang="en-US" altLang="ko-KR" sz="28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  <a:p>
            <a:pPr algn="r"/>
            <a:r>
              <a:rPr lang="en-US" altLang="ko-KR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20122366 </a:t>
            </a:r>
            <a:r>
              <a:rPr lang="ko-KR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김홍석</a:t>
            </a:r>
            <a:endParaRPr lang="en-US" altLang="ko-KR" sz="28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  <a:p>
            <a:pPr algn="r"/>
            <a:r>
              <a:rPr lang="en-US" altLang="ko-KR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20142430 </a:t>
            </a:r>
            <a:r>
              <a:rPr lang="ko-KR" altLang="en-US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전지훈</a:t>
            </a:r>
            <a:endParaRPr lang="en-US" altLang="ko-KR" sz="2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00121" y="4581128"/>
            <a:ext cx="19255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가반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12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조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13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08" y="1222970"/>
            <a:ext cx="6005951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7543" y="116632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3.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게임 시나리오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60985" y="578297"/>
            <a:ext cx="1717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1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일째 낮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3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222970"/>
            <a:ext cx="60007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7543" y="116632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3.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게임 시나리오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55801" y="578297"/>
            <a:ext cx="21275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1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일째 투표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3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222970"/>
            <a:ext cx="60388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7543" y="116632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3.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게임 시나리오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60985" y="578297"/>
            <a:ext cx="1717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1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일째 밤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3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1229320"/>
            <a:ext cx="602615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7543" y="116632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3.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게임 시나리오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60985" y="578297"/>
            <a:ext cx="1717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1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일째 밤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4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216620"/>
            <a:ext cx="60071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7543" y="116632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3.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게임 시나리오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60985" y="578297"/>
            <a:ext cx="1717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2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일째 낮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4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216620"/>
            <a:ext cx="60325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7543" y="116632"/>
            <a:ext cx="5189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3.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게임 시나리오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60985" y="578297"/>
            <a:ext cx="17171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2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일째 낮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79912" y="3429000"/>
            <a:ext cx="2160239" cy="11056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6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201414"/>
            <a:ext cx="67313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4.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데이터 송수신 방식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0107" y="2005988"/>
            <a:ext cx="1106451" cy="972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Thread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정육면체 5"/>
          <p:cNvSpPr/>
          <p:nvPr/>
        </p:nvSpPr>
        <p:spPr>
          <a:xfrm>
            <a:off x="1035851" y="2726068"/>
            <a:ext cx="1224136" cy="208823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40106" y="4328246"/>
            <a:ext cx="1106451" cy="972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Thread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6" idx="5"/>
            <a:endCxn id="5" idx="1"/>
          </p:cNvCxnSpPr>
          <p:nvPr/>
        </p:nvCxnSpPr>
        <p:spPr>
          <a:xfrm flipV="1">
            <a:off x="2259987" y="2492042"/>
            <a:ext cx="1080120" cy="1125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5"/>
            <a:endCxn id="7" idx="1"/>
          </p:cNvCxnSpPr>
          <p:nvPr/>
        </p:nvCxnSpPr>
        <p:spPr>
          <a:xfrm>
            <a:off x="2259987" y="3617167"/>
            <a:ext cx="1080119" cy="1197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28018" y="249204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ccept()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63379" y="260876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(Socket)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stCxn id="22" idx="1"/>
          </p:cNvCxnSpPr>
          <p:nvPr/>
        </p:nvCxnSpPr>
        <p:spPr>
          <a:xfrm flipH="1">
            <a:off x="4446558" y="2110162"/>
            <a:ext cx="20040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웃는 얼굴 21"/>
          <p:cNvSpPr/>
          <p:nvPr/>
        </p:nvSpPr>
        <p:spPr>
          <a:xfrm>
            <a:off x="6292435" y="1951982"/>
            <a:ext cx="1080120" cy="108012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웃는 얼굴 24"/>
          <p:cNvSpPr/>
          <p:nvPr/>
        </p:nvSpPr>
        <p:spPr>
          <a:xfrm>
            <a:off x="6292435" y="4274240"/>
            <a:ext cx="1080120" cy="108012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>
            <a:endCxn id="22" idx="3"/>
          </p:cNvCxnSpPr>
          <p:nvPr/>
        </p:nvCxnSpPr>
        <p:spPr>
          <a:xfrm>
            <a:off x="4446557" y="2861374"/>
            <a:ext cx="2004058" cy="125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54959" y="1636656"/>
            <a:ext cx="142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InputStream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654959" y="3022696"/>
            <a:ext cx="152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OutputStream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446557" y="5174340"/>
            <a:ext cx="2004058" cy="125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4446558" y="4454260"/>
            <a:ext cx="20040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602399" y="5354360"/>
            <a:ext cx="152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OutputStream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47819" y="2239432"/>
            <a:ext cx="215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00B0F0"/>
                </a:solidFill>
              </a:rPr>
              <a:t>SentoAll</a:t>
            </a:r>
            <a:r>
              <a:rPr lang="en-US" altLang="ko-KR" dirty="0" smtClean="0">
                <a:solidFill>
                  <a:srgbClr val="00B0F0"/>
                </a:solidFill>
              </a:rPr>
              <a:t>(message);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83768" y="1268760"/>
            <a:ext cx="43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00B0F0"/>
                </a:solidFill>
              </a:rPr>
              <a:t>HashMap</a:t>
            </a:r>
            <a:r>
              <a:rPr lang="en-US" altLang="ko-KR" dirty="0" smtClean="0">
                <a:solidFill>
                  <a:srgbClr val="00B0F0"/>
                </a:solidFill>
              </a:rPr>
              <a:t>&lt;String, </a:t>
            </a:r>
            <a:r>
              <a:rPr lang="en-US" altLang="ko-KR" dirty="0" err="1" smtClean="0">
                <a:solidFill>
                  <a:srgbClr val="00B0F0"/>
                </a:solidFill>
              </a:rPr>
              <a:t>DataOutputStream</a:t>
            </a:r>
            <a:r>
              <a:rPr lang="en-US" altLang="ko-KR" dirty="0" smtClean="0">
                <a:solidFill>
                  <a:srgbClr val="00B0F0"/>
                </a:solidFill>
              </a:rPr>
              <a:t>&gt;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348219" y="2608764"/>
            <a:ext cx="2232247" cy="100840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348218" y="4945619"/>
            <a:ext cx="2232247" cy="100840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201414"/>
            <a:ext cx="67313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4.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데이터 송수신 방식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rgbClr val="B1A089">
                      <a:lumMod val="60000"/>
                      <a:lumOff val="4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0107" y="2005988"/>
            <a:ext cx="1106451" cy="972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2F2B20"/>
                </a:solidFill>
              </a:rPr>
              <a:t>Thread</a:t>
            </a:r>
            <a:endParaRPr lang="ko-KR" altLang="en-US" sz="2000" dirty="0">
              <a:solidFill>
                <a:srgbClr val="2F2B20"/>
              </a:solidFill>
            </a:endParaRPr>
          </a:p>
        </p:txBody>
      </p:sp>
      <p:sp>
        <p:nvSpPr>
          <p:cNvPr id="6" name="정육면체 5"/>
          <p:cNvSpPr/>
          <p:nvPr/>
        </p:nvSpPr>
        <p:spPr>
          <a:xfrm>
            <a:off x="1035851" y="2726068"/>
            <a:ext cx="1224136" cy="208823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2F2B20"/>
                </a:solidFill>
              </a:rPr>
              <a:t>Server</a:t>
            </a:r>
            <a:endParaRPr lang="ko-KR" altLang="en-US" dirty="0">
              <a:solidFill>
                <a:srgbClr val="2F2B2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40106" y="4328246"/>
            <a:ext cx="1106451" cy="972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F2B20"/>
                </a:solidFill>
              </a:rPr>
              <a:t>Thread</a:t>
            </a:r>
            <a:endParaRPr lang="ko-KR" altLang="en-US" sz="2000" dirty="0">
              <a:solidFill>
                <a:srgbClr val="2F2B20"/>
              </a:solidFill>
            </a:endParaRPr>
          </a:p>
        </p:txBody>
      </p:sp>
      <p:cxnSp>
        <p:nvCxnSpPr>
          <p:cNvPr id="9" name="직선 화살표 연결선 8"/>
          <p:cNvCxnSpPr>
            <a:stCxn id="6" idx="5"/>
            <a:endCxn id="5" idx="1"/>
          </p:cNvCxnSpPr>
          <p:nvPr/>
        </p:nvCxnSpPr>
        <p:spPr>
          <a:xfrm flipV="1">
            <a:off x="2259987" y="2492042"/>
            <a:ext cx="1080120" cy="1125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5"/>
            <a:endCxn id="7" idx="1"/>
          </p:cNvCxnSpPr>
          <p:nvPr/>
        </p:nvCxnSpPr>
        <p:spPr>
          <a:xfrm>
            <a:off x="2259987" y="3617167"/>
            <a:ext cx="1080119" cy="1197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28018" y="249204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F2B20"/>
                </a:solidFill>
              </a:rPr>
              <a:t>a</a:t>
            </a:r>
            <a:r>
              <a:rPr lang="en-US" altLang="ko-KR" dirty="0" smtClean="0">
                <a:solidFill>
                  <a:srgbClr val="2F2B20"/>
                </a:solidFill>
              </a:rPr>
              <a:t>ccept()</a:t>
            </a:r>
            <a:endParaRPr lang="ko-KR" altLang="en-US" dirty="0">
              <a:solidFill>
                <a:srgbClr val="2F2B2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3379" y="260876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F2B20"/>
                </a:solidFill>
              </a:rPr>
              <a:t>(Socket)</a:t>
            </a:r>
            <a:endParaRPr lang="ko-KR" altLang="en-US" dirty="0">
              <a:solidFill>
                <a:srgbClr val="2F2B20"/>
              </a:solidFill>
            </a:endParaRPr>
          </a:p>
        </p:txBody>
      </p:sp>
      <p:cxnSp>
        <p:nvCxnSpPr>
          <p:cNvPr id="18" name="직선 화살표 연결선 17"/>
          <p:cNvCxnSpPr>
            <a:stCxn id="22" idx="1"/>
          </p:cNvCxnSpPr>
          <p:nvPr/>
        </p:nvCxnSpPr>
        <p:spPr>
          <a:xfrm flipH="1">
            <a:off x="4446558" y="2110162"/>
            <a:ext cx="20040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웃는 얼굴 21"/>
          <p:cNvSpPr/>
          <p:nvPr/>
        </p:nvSpPr>
        <p:spPr>
          <a:xfrm>
            <a:off x="6292435" y="1951982"/>
            <a:ext cx="1080120" cy="108012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2F2B20"/>
                </a:solidFill>
              </a:rPr>
              <a:t>Client</a:t>
            </a:r>
            <a:endParaRPr lang="ko-KR" altLang="en-US" dirty="0">
              <a:solidFill>
                <a:srgbClr val="2F2B20"/>
              </a:solidFill>
            </a:endParaRPr>
          </a:p>
        </p:txBody>
      </p:sp>
      <p:sp>
        <p:nvSpPr>
          <p:cNvPr id="25" name="웃는 얼굴 24"/>
          <p:cNvSpPr/>
          <p:nvPr/>
        </p:nvSpPr>
        <p:spPr>
          <a:xfrm>
            <a:off x="6292435" y="4274240"/>
            <a:ext cx="1080120" cy="108012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2F2B20"/>
                </a:solidFill>
              </a:rPr>
              <a:t>Client</a:t>
            </a:r>
            <a:endParaRPr lang="ko-KR" altLang="en-US" dirty="0">
              <a:solidFill>
                <a:srgbClr val="2F2B20"/>
              </a:solidFill>
            </a:endParaRPr>
          </a:p>
        </p:txBody>
      </p:sp>
      <p:cxnSp>
        <p:nvCxnSpPr>
          <p:cNvPr id="30" name="직선 화살표 연결선 29"/>
          <p:cNvCxnSpPr>
            <a:endCxn id="22" idx="3"/>
          </p:cNvCxnSpPr>
          <p:nvPr/>
        </p:nvCxnSpPr>
        <p:spPr>
          <a:xfrm>
            <a:off x="4446557" y="2861374"/>
            <a:ext cx="2004058" cy="125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654959" y="3022696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2F2B20"/>
                </a:solidFill>
              </a:rPr>
              <a:t>밤이 되었습니다</a:t>
            </a:r>
            <a:r>
              <a:rPr lang="en-US" altLang="ko-KR" dirty="0" smtClean="0">
                <a:solidFill>
                  <a:srgbClr val="2F2B20"/>
                </a:solidFill>
              </a:rPr>
              <a:t>!</a:t>
            </a:r>
            <a:endParaRPr lang="ko-KR" altLang="en-US" dirty="0">
              <a:solidFill>
                <a:srgbClr val="2F2B2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446557" y="5174340"/>
            <a:ext cx="2004058" cy="125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4446558" y="4454260"/>
            <a:ext cx="200405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602399" y="535436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F2B20"/>
                </a:solidFill>
              </a:rPr>
              <a:t>밤이 되었습니다</a:t>
            </a:r>
            <a:r>
              <a:rPr lang="en-US" altLang="ko-KR" dirty="0">
                <a:solidFill>
                  <a:srgbClr val="2F2B20"/>
                </a:solidFill>
              </a:rPr>
              <a:t>!</a:t>
            </a:r>
            <a:endParaRPr lang="ko-KR" altLang="en-US" dirty="0">
              <a:solidFill>
                <a:srgbClr val="2F2B2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907" y="212271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00B0F0"/>
                </a:solidFill>
              </a:rPr>
              <a:t>Timer.schedule</a:t>
            </a:r>
            <a:r>
              <a:rPr lang="en-US" altLang="ko-KR" dirty="0" smtClean="0">
                <a:solidFill>
                  <a:srgbClr val="00B0F0"/>
                </a:solidFill>
              </a:rPr>
              <a:t>(</a:t>
            </a:r>
            <a:r>
              <a:rPr lang="en-US" altLang="ko-KR" dirty="0" err="1" smtClean="0">
                <a:solidFill>
                  <a:srgbClr val="00B0F0"/>
                </a:solidFill>
              </a:rPr>
              <a:t>TimerTask</a:t>
            </a:r>
            <a:r>
              <a:rPr lang="en-US" altLang="ko-KR" dirty="0" smtClean="0">
                <a:solidFill>
                  <a:srgbClr val="00B0F0"/>
                </a:solidFill>
              </a:rPr>
              <a:t>);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84231" y="1453426"/>
            <a:ext cx="43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B0F0"/>
                </a:solidFill>
              </a:rPr>
              <a:t>SentoAll</a:t>
            </a:r>
            <a:r>
              <a:rPr lang="en-US" altLang="ko-KR" dirty="0">
                <a:solidFill>
                  <a:srgbClr val="00B0F0"/>
                </a:solidFill>
              </a:rPr>
              <a:t>(message);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348219" y="2608764"/>
            <a:ext cx="2232247" cy="100840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48218" y="4945619"/>
            <a:ext cx="2232247" cy="100840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201414"/>
            <a:ext cx="67313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4.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데이터 송수신 방식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rgbClr val="B1A089">
                      <a:lumMod val="60000"/>
                      <a:lumOff val="4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15880" y="1196752"/>
            <a:ext cx="29899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데이터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=  String 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41381"/>
              </p:ext>
            </p:extLst>
          </p:nvPr>
        </p:nvGraphicFramePr>
        <p:xfrm>
          <a:off x="971600" y="2420888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72784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Flag</a:t>
                      </a:r>
                      <a:endParaRPr lang="ko-KR" alt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B7E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Data</a:t>
                      </a:r>
                      <a:endParaRPr lang="ko-KR" alt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5616" y="141219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ko-KR" altLang="en-US" dirty="0"/>
          </a:p>
        </p:txBody>
      </p:sp>
      <p:sp>
        <p:nvSpPr>
          <p:cNvPr id="8" name="아래쪽 화살표 7"/>
          <p:cNvSpPr/>
          <p:nvPr/>
        </p:nvSpPr>
        <p:spPr>
          <a:xfrm>
            <a:off x="1187624" y="1844824"/>
            <a:ext cx="288032" cy="30834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907704" y="285293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endParaRPr lang="ko-KR" altLang="en-US" dirty="0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1907704" y="3222268"/>
            <a:ext cx="288032" cy="30834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835696" y="364502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split()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62716"/>
              </p:ext>
            </p:extLst>
          </p:nvPr>
        </p:nvGraphicFramePr>
        <p:xfrm>
          <a:off x="971600" y="486916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72784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Flag</a:t>
                      </a:r>
                      <a:r>
                        <a:rPr lang="en-US" altLang="ko-KR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= </a:t>
                      </a:r>
                      <a:r>
                        <a:rPr lang="en-US" altLang="ko-KR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B7E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죽은 </a:t>
                      </a:r>
                      <a:r>
                        <a:rPr lang="en-US" altLang="ko-KR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Player</a:t>
                      </a:r>
                      <a:endParaRPr lang="ko-KR" alt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25308"/>
              </p:ext>
            </p:extLst>
          </p:nvPr>
        </p:nvGraphicFramePr>
        <p:xfrm>
          <a:off x="971600" y="558924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472784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Flag</a:t>
                      </a:r>
                      <a:r>
                        <a:rPr lang="en-US" altLang="ko-KR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= 2</a:t>
                      </a:r>
                      <a:endParaRPr lang="ko-KR" alt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B7EC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죽일 </a:t>
                      </a:r>
                      <a:r>
                        <a:rPr lang="en-US" altLang="ko-KR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Player</a:t>
                      </a:r>
                      <a:endParaRPr lang="ko-KR" altLang="en-US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1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39552" y="5229200"/>
            <a:ext cx="8229600" cy="1349504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>
                <a:solidFill>
                  <a:schemeClr val="accent6">
                    <a:lumMod val="50000"/>
                  </a:schemeClr>
                </a:solidFill>
              </a:rPr>
              <a:t>멀티쓰레드</a:t>
            </a:r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</a:rPr>
              <a:t> 방식의 </a:t>
            </a:r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</a:rPr>
              <a:t>서버</a:t>
            </a:r>
            <a:endParaRPr lang="en-US" altLang="ko-KR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</a:rPr>
              <a:t>연결 </a:t>
            </a:r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</a:rPr>
              <a:t>-&gt;</a:t>
            </a:r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2400" dirty="0" err="1" smtClean="0">
                <a:solidFill>
                  <a:schemeClr val="accent6">
                    <a:lumMod val="50000"/>
                  </a:schemeClr>
                </a:solidFill>
              </a:rPr>
              <a:t>ServerReceiver</a:t>
            </a:r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</a:rPr>
              <a:t>클래스를 </a:t>
            </a:r>
            <a:r>
              <a:rPr lang="en-US" altLang="ko-KR" sz="2400" dirty="0" smtClean="0">
                <a:solidFill>
                  <a:schemeClr val="accent6">
                    <a:lumMod val="50000"/>
                  </a:schemeClr>
                </a:solidFill>
              </a:rPr>
              <a:t>-&gt; </a:t>
            </a:r>
            <a:r>
              <a:rPr lang="ko-KR" altLang="en-US" sz="2400" dirty="0" err="1">
                <a:solidFill>
                  <a:schemeClr val="accent6">
                    <a:lumMod val="50000"/>
                  </a:schemeClr>
                </a:solidFill>
              </a:rPr>
              <a:t>쓰레드를</a:t>
            </a:r>
            <a:r>
              <a:rPr lang="ko-KR" alt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2400" dirty="0" smtClean="0">
                <a:solidFill>
                  <a:schemeClr val="accent6">
                    <a:lumMod val="50000"/>
                  </a:schemeClr>
                </a:solidFill>
              </a:rPr>
              <a:t>생성</a:t>
            </a:r>
            <a:endParaRPr lang="en-US" altLang="ko-KR" sz="2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700" dirty="0"/>
              <a:t> </a:t>
            </a:r>
            <a:r>
              <a:rPr lang="en-US" altLang="ko-KR" sz="1700" dirty="0" smtClean="0"/>
              <a:t>     </a:t>
            </a:r>
            <a:endParaRPr lang="ko-KR" altLang="en-US" sz="17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03897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46829" y="201414"/>
            <a:ext cx="5346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4.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코드</a:t>
            </a:r>
            <a:r>
              <a:rPr lang="en-US" altLang="ko-KR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구현 부분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176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584" y="1935480"/>
            <a:ext cx="7643192" cy="43891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32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 smtClean="0"/>
              <a:t> </a:t>
            </a:r>
            <a:endParaRPr lang="en-US" altLang="ko-KR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 smtClean="0"/>
              <a:t> </a:t>
            </a:r>
            <a:endParaRPr lang="en-US" altLang="ko-KR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32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 smtClean="0"/>
              <a:t> </a:t>
            </a:r>
            <a:endParaRPr lang="en-US" altLang="ko-KR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3200" dirty="0" smtClean="0"/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764704"/>
            <a:ext cx="1981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INDEX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94532" y="1954889"/>
            <a:ext cx="3336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게임 소개 및 구성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94532" y="253966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다이어그램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94532" y="4929039"/>
            <a:ext cx="1003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Q&amp;A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94532" y="3124436"/>
            <a:ext cx="4626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UI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설명 및 게임 시나리오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94532" y="3709212"/>
            <a:ext cx="45672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데이터 송수신 방식 설명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4532" y="434426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시</a:t>
            </a:r>
            <a:r>
              <a:rPr lang="ko-KR" altLang="en-US" sz="3200" b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연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9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136904" cy="164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789040"/>
            <a:ext cx="647065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46829" y="201414"/>
            <a:ext cx="5346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4.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코드</a:t>
            </a:r>
            <a:r>
              <a:rPr lang="en-US" altLang="ko-KR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구현 부분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7035" y="3068960"/>
            <a:ext cx="624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- </a:t>
            </a:r>
            <a:r>
              <a:rPr lang="ko-KR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서버의 </a:t>
            </a:r>
            <a:r>
              <a:rPr lang="en-US" altLang="ko-KR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SendtoAll</a:t>
            </a:r>
            <a:r>
              <a:rPr lang="en-US" altLang="ko-KR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() </a:t>
            </a:r>
            <a:r>
              <a:rPr lang="ko-KR" altLang="en-US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메소드</a:t>
            </a:r>
            <a:r>
              <a:rPr lang="ko-KR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 </a:t>
            </a:r>
            <a:r>
              <a:rPr lang="en-US" altLang="ko-KR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– </a:t>
            </a:r>
            <a:r>
              <a:rPr lang="ko-KR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클라이언트 들에게 데이터 전송</a:t>
            </a:r>
            <a:endParaRPr lang="en-US" altLang="ko-KR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5924963"/>
            <a:ext cx="4284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-  Flag(</a:t>
            </a:r>
            <a:r>
              <a:rPr lang="en-US" altLang="ko-KR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grp</a:t>
            </a:r>
            <a:r>
              <a:rPr lang="en-US" altLang="ko-KR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[0])</a:t>
            </a:r>
            <a:r>
              <a:rPr lang="ko-KR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를 받아서 알맞은 행동 취함</a:t>
            </a:r>
            <a:r>
              <a:rPr lang="en-US" altLang="ko-KR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.</a:t>
            </a:r>
            <a:endParaRPr lang="en-US" altLang="ko-KR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7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201414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5</a:t>
            </a:r>
            <a:r>
              <a:rPr lang="en-US" altLang="ko-KR" sz="5400" b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시</a:t>
            </a:r>
            <a:r>
              <a:rPr lang="ko-KR" altLang="en-US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연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304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83768" y="2682786"/>
            <a:ext cx="38731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감사합니다</a:t>
            </a:r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!</a:t>
            </a:r>
            <a:endParaRPr lang="en-US" altLang="ko-KR" sz="5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ko-KR" sz="54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QnA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613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8997" y="188640"/>
            <a:ext cx="6353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1.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게임 소개 및 구성 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27984" y="1111970"/>
            <a:ext cx="3340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마피아 게임이란</a:t>
            </a:r>
            <a:r>
              <a:rPr lang="en-US" altLang="ko-KR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?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1026" name="Picture 2" descr="C:\Users\주열\Desktop\넷프 이미지 자료\마피아게임이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6" y="1705873"/>
            <a:ext cx="7120436" cy="47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6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8997" y="188640"/>
            <a:ext cx="6353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1.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게임 소개 및 구성 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12008" y="1111970"/>
            <a:ext cx="4172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네트워크 마피아 게임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8997" y="2343392"/>
            <a:ext cx="3353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-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구현 언어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: JAVA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8997" y="3076229"/>
            <a:ext cx="5402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-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네트워크 방식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: </a:t>
            </a:r>
            <a:r>
              <a:rPr lang="ko-KR" altLang="en-US" sz="32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멀티스레드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8997" y="3851717"/>
            <a:ext cx="26452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-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인원수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: 5</a:t>
            </a:r>
            <a:r>
              <a:rPr lang="ko-KR" alt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명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997" y="4652384"/>
            <a:ext cx="48862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-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직업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: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시민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,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마피아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,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경찰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8997" y="5506276"/>
            <a:ext cx="8050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-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게임 진행 순서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: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낮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-&gt;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투표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-&gt;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밤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- &gt;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낮 </a:t>
            </a:r>
            <a:r>
              <a:rPr lang="en-US" altLang="ko-KR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반복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8997" y="188640"/>
            <a:ext cx="6353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1.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게임 소개 및 구성 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39078" y="1111969"/>
            <a:ext cx="2813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낮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–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채팅 시간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2050" name="Picture 2" descr="C:\Users\주열\Desktop\넷프 이미지 자료\낮.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7469102" cy="420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88997" y="188640"/>
            <a:ext cx="6353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1.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게임 소개 및 구성 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rgbClr val="B1A089">
                      <a:lumMod val="60000"/>
                      <a:lumOff val="4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99992" y="1111969"/>
            <a:ext cx="3634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투</a:t>
            </a:r>
            <a:r>
              <a:rPr lang="ko-KR" alt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표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–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용의자 처형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 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7272808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47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88997" y="188640"/>
            <a:ext cx="63530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1.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게임 소개 및 구성 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rgbClr val="B1A089">
                      <a:lumMod val="60000"/>
                      <a:lumOff val="4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5421" y="1111969"/>
            <a:ext cx="4243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밤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 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–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마피아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, </a:t>
            </a:r>
            <a:r>
              <a:rPr lang="ko-KR" alt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경찰 활동</a:t>
            </a:r>
            <a:r>
              <a:rPr lang="en-US" altLang="ko-KR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675E47"/>
                </a:solidFill>
              </a:rPr>
              <a:t> </a:t>
            </a:r>
            <a:endParaRPr lang="en-US" altLang="ko-KR" sz="32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675E47"/>
              </a:solidFill>
            </a:endParaRPr>
          </a:p>
        </p:txBody>
      </p:sp>
      <p:pic>
        <p:nvPicPr>
          <p:cNvPr id="4098" name="Picture 2" descr="C:\Users\주열\Desktop\넷프 이미지 자료\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9" y="1772816"/>
            <a:ext cx="7281869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560433" y="2480742"/>
            <a:ext cx="120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Accept</a:t>
            </a:r>
            <a:r>
              <a:rPr lang="en-US" altLang="ko-KR" dirty="0" smtClean="0"/>
              <a:t>();</a:t>
            </a:r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952445" y="1700808"/>
            <a:ext cx="6683159" cy="3506169"/>
            <a:chOff x="868935" y="2026022"/>
            <a:chExt cx="7833628" cy="4046977"/>
          </a:xfrm>
        </p:grpSpPr>
        <p:sp>
          <p:nvSpPr>
            <p:cNvPr id="3" name="직사각형 2"/>
            <p:cNvSpPr/>
            <p:nvPr/>
          </p:nvSpPr>
          <p:spPr>
            <a:xfrm>
              <a:off x="3338744" y="2026022"/>
              <a:ext cx="2880320" cy="720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68935" y="3715955"/>
              <a:ext cx="1440160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61495" y="3715955"/>
              <a:ext cx="1440160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58824" y="3715955"/>
              <a:ext cx="1440160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67992" y="3722161"/>
              <a:ext cx="1440160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59808" y="3722161"/>
              <a:ext cx="1440160" cy="72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4959" y="3752829"/>
              <a:ext cx="1008112" cy="60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Server</a:t>
              </a:r>
            </a:p>
            <a:p>
              <a:r>
                <a:rPr lang="en-US" altLang="ko-KR" sz="1400" dirty="0" smtClean="0"/>
                <a:t>thread 1</a:t>
              </a:r>
              <a:endParaRPr lang="ko-KR" alt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4848" y="3734715"/>
              <a:ext cx="1008112" cy="60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Server</a:t>
              </a:r>
            </a:p>
            <a:p>
              <a:r>
                <a:rPr lang="en-US" altLang="ko-KR" sz="1400" dirty="0" smtClean="0"/>
                <a:t>thread 3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77519" y="3752829"/>
              <a:ext cx="1008112" cy="60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Server</a:t>
              </a:r>
            </a:p>
            <a:p>
              <a:r>
                <a:rPr lang="en-US" altLang="ko-KR" sz="1400" dirty="0" smtClean="0"/>
                <a:t>thread 2</a:t>
              </a:r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75832" y="3747650"/>
              <a:ext cx="1008112" cy="60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Server</a:t>
              </a:r>
            </a:p>
            <a:p>
              <a:r>
                <a:rPr lang="en-US" altLang="ko-KR" sz="1400" dirty="0" smtClean="0"/>
                <a:t>thread 5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4016" y="3754512"/>
              <a:ext cx="1008112" cy="60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Server</a:t>
              </a:r>
            </a:p>
            <a:p>
              <a:r>
                <a:rPr lang="en-US" altLang="ko-KR" sz="1400" dirty="0" smtClean="0"/>
                <a:t>thread 4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40109" y="2201396"/>
              <a:ext cx="2128035" cy="390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Server</a:t>
              </a:r>
              <a:endParaRPr lang="ko-KR" altLang="en-US" sz="1600" dirty="0"/>
            </a:p>
          </p:txBody>
        </p:sp>
        <p:cxnSp>
          <p:nvCxnSpPr>
            <p:cNvPr id="20" name="직선 연결선 19"/>
            <p:cNvCxnSpPr>
              <a:stCxn id="4" idx="0"/>
              <a:endCxn id="3" idx="2"/>
            </p:cNvCxnSpPr>
            <p:nvPr/>
          </p:nvCxnSpPr>
          <p:spPr>
            <a:xfrm flipV="1">
              <a:off x="1589015" y="2746102"/>
              <a:ext cx="3189889" cy="969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9" idx="0"/>
              <a:endCxn id="3" idx="2"/>
            </p:cNvCxnSpPr>
            <p:nvPr/>
          </p:nvCxnSpPr>
          <p:spPr>
            <a:xfrm flipV="1">
              <a:off x="3181575" y="2746102"/>
              <a:ext cx="1597329" cy="969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0" idx="0"/>
              <a:endCxn id="3" idx="2"/>
            </p:cNvCxnSpPr>
            <p:nvPr/>
          </p:nvCxnSpPr>
          <p:spPr>
            <a:xfrm flipV="1">
              <a:off x="4778904" y="2746102"/>
              <a:ext cx="0" cy="969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11" idx="0"/>
              <a:endCxn id="3" idx="2"/>
            </p:cNvCxnSpPr>
            <p:nvPr/>
          </p:nvCxnSpPr>
          <p:spPr>
            <a:xfrm flipH="1" flipV="1">
              <a:off x="4778904" y="2746102"/>
              <a:ext cx="1609168" cy="976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2" idx="0"/>
              <a:endCxn id="3" idx="2"/>
            </p:cNvCxnSpPr>
            <p:nvPr/>
          </p:nvCxnSpPr>
          <p:spPr>
            <a:xfrm flipH="1" flipV="1">
              <a:off x="4778904" y="2746102"/>
              <a:ext cx="3200984" cy="976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/>
            <p:cNvGrpSpPr/>
            <p:nvPr/>
          </p:nvGrpSpPr>
          <p:grpSpPr>
            <a:xfrm>
              <a:off x="7262403" y="5352919"/>
              <a:ext cx="1440160" cy="720080"/>
              <a:chOff x="7262403" y="5347728"/>
              <a:chExt cx="1440160" cy="720080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7262403" y="5347728"/>
                <a:ext cx="1440160" cy="7200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478427" y="5502749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Player 5</a:t>
                </a:r>
                <a:endParaRPr lang="ko-KR" altLang="en-US" sz="1400" dirty="0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5669673" y="5352919"/>
              <a:ext cx="1440160" cy="720080"/>
              <a:chOff x="7262403" y="5347728"/>
              <a:chExt cx="1440160" cy="720080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7262403" y="5347728"/>
                <a:ext cx="1440160" cy="7200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478427" y="5502749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Player 4</a:t>
                </a:r>
                <a:endParaRPr lang="ko-KR" altLang="en-US" sz="14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4063873" y="5352919"/>
              <a:ext cx="1440160" cy="720080"/>
              <a:chOff x="7262403" y="5347728"/>
              <a:chExt cx="1440160" cy="720080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7262403" y="5347728"/>
                <a:ext cx="1440160" cy="7200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78427" y="5502749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Player 3</a:t>
                </a:r>
                <a:endParaRPr lang="ko-KR" altLang="en-US" sz="1400" dirty="0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2463879" y="5352919"/>
              <a:ext cx="1440160" cy="720080"/>
              <a:chOff x="7262403" y="5347728"/>
              <a:chExt cx="1440160" cy="72008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262403" y="5347728"/>
                <a:ext cx="1440160" cy="7200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478427" y="5502749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Player 2</a:t>
                </a:r>
                <a:endParaRPr lang="ko-KR" altLang="en-US" sz="1400" dirty="0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868935" y="5352919"/>
              <a:ext cx="1440160" cy="720080"/>
              <a:chOff x="7262403" y="5347728"/>
              <a:chExt cx="1440160" cy="720080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7262403" y="5347728"/>
                <a:ext cx="1440160" cy="7200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478427" y="5502749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Player 1</a:t>
                </a:r>
                <a:endParaRPr lang="ko-KR" altLang="en-US" sz="1400" dirty="0"/>
              </a:p>
            </p:txBody>
          </p:sp>
        </p:grpSp>
        <p:cxnSp>
          <p:nvCxnSpPr>
            <p:cNvPr id="48" name="직선 연결선 47"/>
            <p:cNvCxnSpPr>
              <a:stCxn id="4" idx="2"/>
              <a:endCxn id="45" idx="0"/>
            </p:cNvCxnSpPr>
            <p:nvPr/>
          </p:nvCxnSpPr>
          <p:spPr>
            <a:xfrm>
              <a:off x="1589015" y="4436035"/>
              <a:ext cx="0" cy="916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9" idx="2"/>
              <a:endCxn id="42" idx="0"/>
            </p:cNvCxnSpPr>
            <p:nvPr/>
          </p:nvCxnSpPr>
          <p:spPr>
            <a:xfrm>
              <a:off x="3181575" y="4436035"/>
              <a:ext cx="2384" cy="916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10" idx="2"/>
              <a:endCxn id="39" idx="0"/>
            </p:cNvCxnSpPr>
            <p:nvPr/>
          </p:nvCxnSpPr>
          <p:spPr>
            <a:xfrm>
              <a:off x="4778904" y="4436035"/>
              <a:ext cx="5049" cy="9168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11" idx="2"/>
              <a:endCxn id="36" idx="0"/>
            </p:cNvCxnSpPr>
            <p:nvPr/>
          </p:nvCxnSpPr>
          <p:spPr>
            <a:xfrm>
              <a:off x="6388072" y="4442241"/>
              <a:ext cx="1681" cy="910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12" idx="2"/>
              <a:endCxn id="32" idx="0"/>
            </p:cNvCxnSpPr>
            <p:nvPr/>
          </p:nvCxnSpPr>
          <p:spPr>
            <a:xfrm>
              <a:off x="7979888" y="4442241"/>
              <a:ext cx="2595" cy="910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꺾인 연결선 62"/>
          <p:cNvCxnSpPr>
            <a:stCxn id="3" idx="3"/>
            <a:endCxn id="64" idx="6"/>
          </p:cNvCxnSpPr>
          <p:nvPr/>
        </p:nvCxnSpPr>
        <p:spPr>
          <a:xfrm>
            <a:off x="5516839" y="2012735"/>
            <a:ext cx="2943593" cy="3063985"/>
          </a:xfrm>
          <a:prstGeom prst="bentConnector3">
            <a:avLst>
              <a:gd name="adj1" fmla="val 10776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179512" y="4226382"/>
            <a:ext cx="8280920" cy="170067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6589034" y="1751932"/>
            <a:ext cx="226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SendtoAll</a:t>
            </a:r>
            <a:r>
              <a:rPr lang="en-US" altLang="ko-KR" sz="1400" dirty="0" smtClean="0"/>
              <a:t>(message);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652680" y="5244663"/>
            <a:ext cx="181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Client</a:t>
            </a:r>
            <a:endParaRPr lang="ko-KR" alt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2017691" y="5244663"/>
            <a:ext cx="181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Client</a:t>
            </a:r>
            <a:endParaRPr lang="ko-KR" alt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3380432" y="5244663"/>
            <a:ext cx="181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Client</a:t>
            </a:r>
            <a:endParaRPr lang="ko-KR" alt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4754707" y="5244663"/>
            <a:ext cx="181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Client</a:t>
            </a:r>
            <a:endParaRPr lang="ko-KR" alt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6113524" y="5244663"/>
            <a:ext cx="181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Client</a:t>
            </a:r>
            <a:endParaRPr lang="ko-KR" altLang="en-US" sz="1600" dirty="0"/>
          </a:p>
        </p:txBody>
      </p:sp>
      <p:sp>
        <p:nvSpPr>
          <p:cNvPr id="57" name="직사각형 56"/>
          <p:cNvSpPr/>
          <p:nvPr/>
        </p:nvSpPr>
        <p:spPr>
          <a:xfrm>
            <a:off x="395536" y="188640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2</a:t>
            </a:r>
            <a:r>
              <a:rPr lang="en-US" altLang="ko-KR" sz="54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.</a:t>
            </a:r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 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rgbClr val="B1A089">
                        <a:lumMod val="60000"/>
                        <a:lumOff val="40000"/>
                      </a:srgbClr>
                    </a:gs>
                  </a:gsLst>
                  <a:lin ang="5400000"/>
                </a:gradFill>
              </a:rPr>
              <a:t>다이어그램</a:t>
            </a:r>
            <a:endParaRPr lang="en-US" altLang="ko-KR" sz="54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B0F0"/>
                  </a:gs>
                  <a:gs pos="100000">
                    <a:srgbClr val="B1A089">
                      <a:lumMod val="60000"/>
                      <a:lumOff val="4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8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22970"/>
            <a:ext cx="6031650" cy="510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3818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11560" y="149288"/>
            <a:ext cx="5881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3.</a:t>
            </a:r>
            <a:r>
              <a:rPr lang="ko-KR" alt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인터페이스 설명</a:t>
            </a:r>
            <a:r>
              <a:rPr lang="en-US" altLang="ko-K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B0F0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283968" y="3068960"/>
            <a:ext cx="2160239" cy="11056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2040" y="2276872"/>
            <a:ext cx="2647274" cy="15841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2040" y="3613786"/>
            <a:ext cx="2647274" cy="247950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91680" y="2399995"/>
            <a:ext cx="2304256" cy="36933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79912" y="2399994"/>
            <a:ext cx="1368152" cy="354928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1078</TotalTime>
  <Words>333</Words>
  <Application>Microsoft Office PowerPoint</Application>
  <PresentationFormat>화면 슬라이드 쇼(4:3)</PresentationFormat>
  <Paragraphs>119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근접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Hong3</dc:creator>
  <cp:lastModifiedBy>김주열</cp:lastModifiedBy>
  <cp:revision>35</cp:revision>
  <dcterms:created xsi:type="dcterms:W3CDTF">2016-04-18T04:27:31Z</dcterms:created>
  <dcterms:modified xsi:type="dcterms:W3CDTF">2016-06-07T00:34:49Z</dcterms:modified>
</cp:coreProperties>
</file>